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A733-9524-49F5-BB37-AE56FA9CD0C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5B64-9EB5-4C65-88E5-6A78A175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B85C-3EEC-4E87-806C-4EDA07A46FF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03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000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77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9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8587A5E-EBD8-41A2-A659-6B7BF8FF15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DEE8-2BFC-B12F-65CF-CB5CC4F4E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of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0F9EB-14F0-6354-6767-5372070DA5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3557" y="344335"/>
            <a:ext cx="8680105" cy="6198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4" y="215209"/>
            <a:ext cx="8507937" cy="6542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1"/>
            <a:ext cx="8264033" cy="5279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1"/>
            <a:ext cx="8149255" cy="4705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297682"/>
            <a:ext cx="8149255" cy="5624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1"/>
            <a:ext cx="8149255" cy="56241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4</Words>
  <Application>Microsoft Office PowerPoint</Application>
  <PresentationFormat>Widescreen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Main Event</vt:lpstr>
      <vt:lpstr>Functions of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Money</dc:title>
  <dc:creator>Ananya Priya</dc:creator>
  <cp:lastModifiedBy>Shailee Upadhayay</cp:lastModifiedBy>
  <cp:revision>2</cp:revision>
  <dcterms:created xsi:type="dcterms:W3CDTF">2023-04-10T15:40:45Z</dcterms:created>
  <dcterms:modified xsi:type="dcterms:W3CDTF">2023-04-11T03:39:56Z</dcterms:modified>
</cp:coreProperties>
</file>